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docProps/custom.xml" ContentType="application/vnd.openxmlformats-officedocument.custom-properties+xml"/>
  <Override PartName="/docProps/core.xml" ContentType="application/vnd.openxmlformats-package.core-properties+xml"/>
  <Override PartName="/ppt/presentation.xml" ContentType="application/vnd.openxmlformats-officedocument.presentationml.presentation.main+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4"/>
  </p:sldMasterIdLst>
  <p:notesMasterIdLst>
    <p:notesMasterId r:id="rId5"/>
  </p:notesMasterIdLst>
  <p:sldIdLst>
    <p:sldId id="256" r:id="rId6"/>
    <p:sldId id="257" r:id="rId7"/>
    <p:sldId id="258" r:id="rId8"/>
    <p:sldId id="259" r:id="rId9"/>
    <p:sldId id="260" r:id="rId10"/>
  </p:sldIdLst>
  <p:sldSz cy="6858000" cx="9144000"/>
  <p:notesSz cx="6858000" cy="9144000"/>
  <p:embeddedFontLst>
    <p:embeddedFont>
      <p:font typeface="Tahoma"/>
      <p:regular r:id="rId11"/>
      <p:bold r:id="rId1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GoogleSlidesCustomDataVersion2">
      <go:slidesCustomData xmlns:go="http://customooxmlschemas.google.com/" r:id="rId13" roundtripDataSignature="AMtx7mitP9uZsn5Wma8wHjG+vU73UxgAK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13" Type="http://customschemas.google.com/relationships/presentationmetadata" Target="metadata"/><Relationship Id="rId8" Type="http://schemas.openxmlformats.org/officeDocument/2006/relationships/slide" Target="slides/slide3.xml"/><Relationship Id="rId3" Type="http://schemas.openxmlformats.org/officeDocument/2006/relationships/presProps" Target="presProps.xml"/><Relationship Id="rId12" Type="http://schemas.openxmlformats.org/officeDocument/2006/relationships/font" Target="fonts/Tahoma-bold.fntdata"/><Relationship Id="rId7" Type="http://schemas.openxmlformats.org/officeDocument/2006/relationships/slide" Target="slides/slide2.xml"/><Relationship Id="rId2" Type="http://schemas.openxmlformats.org/officeDocument/2006/relationships/viewProps" Target="viewProps.xml"/><Relationship Id="rId16" Type="http://schemas.openxmlformats.org/officeDocument/2006/relationships/customXml" Target="../customXml/item3.xml"/><Relationship Id="rId11" Type="http://schemas.openxmlformats.org/officeDocument/2006/relationships/font" Target="fonts/Tahoma-regular.fntdata"/><Relationship Id="rId1" Type="http://schemas.openxmlformats.org/officeDocument/2006/relationships/theme" Target="theme/theme2.xml"/><Relationship Id="rId6" Type="http://schemas.openxmlformats.org/officeDocument/2006/relationships/slide" Target="slides/slide1.xml"/><Relationship Id="rId5" Type="http://schemas.openxmlformats.org/officeDocument/2006/relationships/notesMaster" Target="notesMasters/notesMaster1.xml"/><Relationship Id="rId15" Type="http://schemas.openxmlformats.org/officeDocument/2006/relationships/customXml" Target="../customXml/item2.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pt-BR"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2d8bf9a038d_0_1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 name="Google Shape;86;g2d8bf9a038d_0_1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7" name="Google Shape;87;g2d8bf9a038d_0_1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6" name="Google Shape;96;p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33fe7da6b96_1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3" name="Google Shape;103;g33fe7da6b96_1_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33fe7da6b96_1_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9" name="Google Shape;109;g33fe7da6b96_1_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33fe7da6b96_1_1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6" name="Google Shape;116;g33fe7da6b96_1_1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blipFill>
          <a:blip r:embed="rId2">
            <a:alphaModFix/>
          </a:blip>
          <a:stretch>
            <a:fillRect/>
          </a:stretch>
        </a:blipFill>
      </p:bgPr>
    </p:bg>
    <p:spTree>
      <p:nvGrpSpPr>
        <p:cNvPr id="15" name="Shape 15"/>
        <p:cNvGrpSpPr/>
        <p:nvPr/>
      </p:nvGrpSpPr>
      <p:grpSpPr>
        <a:xfrm>
          <a:off x="0" y="0"/>
          <a:ext cx="0" cy="0"/>
          <a:chOff x="0" y="0"/>
          <a:chExt cx="0" cy="0"/>
        </a:xfrm>
      </p:grpSpPr>
      <p:sp>
        <p:nvSpPr>
          <p:cNvPr id="16" name="Google Shape;16;p26"/>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6"/>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2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35"/>
          <p:cNvSpPr txBox="1"/>
          <p:nvPr>
            <p:ph type="title"/>
          </p:nvPr>
        </p:nvSpPr>
        <p:spPr>
          <a:xfrm>
            <a:off x="1878576" y="76190"/>
            <a:ext cx="5834168" cy="744057"/>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35"/>
          <p:cNvSpPr txBox="1"/>
          <p:nvPr>
            <p:ph idx="1" type="body"/>
          </p:nvPr>
        </p:nvSpPr>
        <p:spPr>
          <a:xfrm rot="5400000">
            <a:off x="2076559" y="-766814"/>
            <a:ext cx="5047934" cy="8738022"/>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5" name="Google Shape;75;p3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3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3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36"/>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36"/>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1" name="Google Shape;81;p3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3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3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27"/>
          <p:cNvSpPr txBox="1"/>
          <p:nvPr>
            <p:ph type="title"/>
          </p:nvPr>
        </p:nvSpPr>
        <p:spPr>
          <a:xfrm>
            <a:off x="1878576" y="76190"/>
            <a:ext cx="5834168" cy="744057"/>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27"/>
          <p:cNvSpPr txBox="1"/>
          <p:nvPr>
            <p:ph idx="1" type="body"/>
          </p:nvPr>
        </p:nvSpPr>
        <p:spPr>
          <a:xfrm>
            <a:off x="231515" y="1078230"/>
            <a:ext cx="8738022" cy="5047934"/>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2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2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2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blipFill>
          <a:blip r:embed="rId2">
            <a:alphaModFix/>
          </a:blip>
          <a:stretch>
            <a:fillRect/>
          </a:stretch>
        </a:blipFill>
      </p:bgPr>
    </p:bg>
    <p:spTree>
      <p:nvGrpSpPr>
        <p:cNvPr id="27" name="Shape 27"/>
        <p:cNvGrpSpPr/>
        <p:nvPr/>
      </p:nvGrpSpPr>
      <p:grpSpPr>
        <a:xfrm>
          <a:off x="0" y="0"/>
          <a:ext cx="0" cy="0"/>
          <a:chOff x="0" y="0"/>
          <a:chExt cx="0" cy="0"/>
        </a:xfrm>
      </p:grpSpPr>
      <p:sp>
        <p:nvSpPr>
          <p:cNvPr id="28" name="Google Shape;28;p2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2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2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 name="Shape 31"/>
        <p:cNvGrpSpPr/>
        <p:nvPr/>
      </p:nvGrpSpPr>
      <p:grpSpPr>
        <a:xfrm>
          <a:off x="0" y="0"/>
          <a:ext cx="0" cy="0"/>
          <a:chOff x="0" y="0"/>
          <a:chExt cx="0" cy="0"/>
        </a:xfrm>
      </p:grpSpPr>
      <p:sp>
        <p:nvSpPr>
          <p:cNvPr id="32" name="Google Shape;32;p29"/>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lt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29"/>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4" name="Google Shape;34;p2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2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2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 name="Shape 37"/>
        <p:cNvGrpSpPr/>
        <p:nvPr/>
      </p:nvGrpSpPr>
      <p:grpSpPr>
        <a:xfrm>
          <a:off x="0" y="0"/>
          <a:ext cx="0" cy="0"/>
          <a:chOff x="0" y="0"/>
          <a:chExt cx="0" cy="0"/>
        </a:xfrm>
      </p:grpSpPr>
      <p:sp>
        <p:nvSpPr>
          <p:cNvPr id="38" name="Google Shape;38;p30"/>
          <p:cNvSpPr txBox="1"/>
          <p:nvPr>
            <p:ph type="title"/>
          </p:nvPr>
        </p:nvSpPr>
        <p:spPr>
          <a:xfrm>
            <a:off x="1878576" y="76190"/>
            <a:ext cx="5834168" cy="744057"/>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30"/>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0" name="Google Shape;40;p30"/>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1" name="Google Shape;41;p3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3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3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 name="Shape 44"/>
        <p:cNvGrpSpPr/>
        <p:nvPr/>
      </p:nvGrpSpPr>
      <p:grpSpPr>
        <a:xfrm>
          <a:off x="0" y="0"/>
          <a:ext cx="0" cy="0"/>
          <a:chOff x="0" y="0"/>
          <a:chExt cx="0" cy="0"/>
        </a:xfrm>
      </p:grpSpPr>
      <p:sp>
        <p:nvSpPr>
          <p:cNvPr id="45" name="Google Shape;45;p31"/>
          <p:cNvSpPr txBox="1"/>
          <p:nvPr>
            <p:ph type="title"/>
          </p:nvPr>
        </p:nvSpPr>
        <p:spPr>
          <a:xfrm>
            <a:off x="1878576" y="76190"/>
            <a:ext cx="5834168" cy="744057"/>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1"/>
              </a:buClr>
              <a:buSzPts val="32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31"/>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7" name="Google Shape;47;p31"/>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8" name="Google Shape;48;p31"/>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9" name="Google Shape;49;p31"/>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50" name="Google Shape;50;p3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3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3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32"/>
          <p:cNvSpPr txBox="1"/>
          <p:nvPr>
            <p:ph type="title"/>
          </p:nvPr>
        </p:nvSpPr>
        <p:spPr>
          <a:xfrm>
            <a:off x="1878576" y="76190"/>
            <a:ext cx="5834168" cy="744057"/>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 name="Google Shape;55;p3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3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3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33"/>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lt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33"/>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61" name="Google Shape;61;p33"/>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2" name="Google Shape;62;p3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3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3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34"/>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lt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34"/>
          <p:cNvSpPr/>
          <p:nvPr>
            <p:ph idx="2" type="pic"/>
          </p:nvPr>
        </p:nvSpPr>
        <p:spPr>
          <a:xfrm>
            <a:off x="1792288" y="612775"/>
            <a:ext cx="5486400" cy="4114800"/>
          </a:xfrm>
          <a:prstGeom prst="rect">
            <a:avLst/>
          </a:prstGeom>
          <a:noFill/>
          <a:ln>
            <a:noFill/>
          </a:ln>
        </p:spPr>
      </p:sp>
      <p:sp>
        <p:nvSpPr>
          <p:cNvPr id="68" name="Google Shape;68;p34"/>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9" name="Google Shape;69;p3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3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3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p25"/>
          <p:cNvSpPr txBox="1"/>
          <p:nvPr>
            <p:ph type="title"/>
          </p:nvPr>
        </p:nvSpPr>
        <p:spPr>
          <a:xfrm>
            <a:off x="1878576" y="76190"/>
            <a:ext cx="5834168" cy="744057"/>
          </a:xfrm>
          <a:prstGeom prst="rect">
            <a:avLst/>
          </a:prstGeom>
          <a:noFill/>
          <a:ln>
            <a:noFill/>
          </a:ln>
        </p:spPr>
        <p:txBody>
          <a:bodyPr anchorCtr="0" anchor="ctr" bIns="45700" lIns="91425" spcFirstLastPara="1" rIns="91425" wrap="square" tIns="45700">
            <a:normAutofit/>
          </a:bodyPr>
          <a:lstStyle>
            <a:lvl1pPr lvl="0" marR="0" rtl="0" algn="l">
              <a:spcBef>
                <a:spcPts val="0"/>
              </a:spcBef>
              <a:spcAft>
                <a:spcPts val="0"/>
              </a:spcAft>
              <a:buClr>
                <a:schemeClr val="lt1"/>
              </a:buClr>
              <a:buSzPts val="3200"/>
              <a:buFont typeface="Calibri"/>
              <a:buNone/>
              <a:defRPr b="0" i="0" sz="3200" u="none" cap="none" strike="noStrik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25"/>
          <p:cNvSpPr txBox="1"/>
          <p:nvPr>
            <p:ph idx="1" type="body"/>
          </p:nvPr>
        </p:nvSpPr>
        <p:spPr>
          <a:xfrm>
            <a:off x="231515" y="1078230"/>
            <a:ext cx="8738022" cy="5047934"/>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2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2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2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t-BR"/>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png"/><Relationship Id="rId4" Type="http://schemas.openxmlformats.org/officeDocument/2006/relationships/image" Target="../media/image7.png"/><Relationship Id="rId5" Type="http://schemas.openxmlformats.org/officeDocument/2006/relationships/image" Target="../media/image4.png"/><Relationship Id="rId6" Type="http://schemas.openxmlformats.org/officeDocument/2006/relationships/image" Target="../media/image6.png"/><Relationship Id="rId7"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8" name="Shape 88"/>
        <p:cNvGrpSpPr/>
        <p:nvPr/>
      </p:nvGrpSpPr>
      <p:grpSpPr>
        <a:xfrm>
          <a:off x="0" y="0"/>
          <a:ext cx="0" cy="0"/>
          <a:chOff x="0" y="0"/>
          <a:chExt cx="0" cy="0"/>
        </a:xfrm>
      </p:grpSpPr>
      <p:sp>
        <p:nvSpPr>
          <p:cNvPr id="89" name="Google Shape;89;g2d8bf9a038d_0_11"/>
          <p:cNvSpPr txBox="1"/>
          <p:nvPr>
            <p:ph type="ctrTitle"/>
          </p:nvPr>
        </p:nvSpPr>
        <p:spPr>
          <a:xfrm>
            <a:off x="0" y="2767500"/>
            <a:ext cx="9144000" cy="661500"/>
          </a:xfrm>
          <a:prstGeom prst="rect">
            <a:avLst/>
          </a:prstGeom>
          <a:noFill/>
          <a:ln>
            <a:noFill/>
          </a:ln>
        </p:spPr>
        <p:txBody>
          <a:bodyPr anchorCtr="0" anchor="ctr" bIns="45700" lIns="91425" spcFirstLastPara="1" rIns="91425" wrap="square" tIns="45700">
            <a:noAutofit/>
          </a:bodyPr>
          <a:lstStyle/>
          <a:p>
            <a:pPr indent="0" lvl="0" marL="0" rtl="0" algn="ctr">
              <a:lnSpc>
                <a:spcPct val="115000"/>
              </a:lnSpc>
              <a:spcBef>
                <a:spcPts val="0"/>
              </a:spcBef>
              <a:spcAft>
                <a:spcPts val="0"/>
              </a:spcAft>
              <a:buClr>
                <a:schemeClr val="lt1"/>
              </a:buClr>
              <a:buSzPts val="2700"/>
              <a:buFont typeface="Calibri"/>
              <a:buNone/>
            </a:pPr>
            <a:r>
              <a:rPr b="1" lang="pt-BR" sz="4800">
                <a:solidFill>
                  <a:srgbClr val="00B050"/>
                </a:solidFill>
                <a:latin typeface="Tahoma"/>
                <a:ea typeface="Tahoma"/>
                <a:cs typeface="Tahoma"/>
                <a:sym typeface="Tahoma"/>
              </a:rPr>
              <a:t>TÍTULO</a:t>
            </a:r>
            <a:endParaRPr b="1" sz="4800">
              <a:solidFill>
                <a:srgbClr val="00B050"/>
              </a:solidFill>
              <a:latin typeface="Tahoma"/>
              <a:ea typeface="Tahoma"/>
              <a:cs typeface="Tahoma"/>
              <a:sym typeface="Tahoma"/>
            </a:endParaRPr>
          </a:p>
          <a:p>
            <a:pPr indent="0" lvl="0" marL="0" rtl="0" algn="ctr">
              <a:lnSpc>
                <a:spcPct val="115000"/>
              </a:lnSpc>
              <a:spcBef>
                <a:spcPts val="0"/>
              </a:spcBef>
              <a:spcAft>
                <a:spcPts val="0"/>
              </a:spcAft>
              <a:buClr>
                <a:schemeClr val="lt1"/>
              </a:buClr>
              <a:buSzPts val="2700"/>
              <a:buFont typeface="Calibri"/>
              <a:buNone/>
            </a:pPr>
            <a:r>
              <a:rPr b="1" lang="pt-BR" sz="1800">
                <a:solidFill>
                  <a:srgbClr val="F2F2F2"/>
                </a:solidFill>
                <a:latin typeface="Verdana"/>
                <a:ea typeface="Verdana"/>
                <a:cs typeface="Verdana"/>
                <a:sym typeface="Verdana"/>
              </a:rPr>
              <a:t>​​​​Autor</a:t>
            </a:r>
            <a:endParaRPr b="1" sz="1800">
              <a:solidFill>
                <a:srgbClr val="F2F2F2"/>
              </a:solidFill>
              <a:latin typeface="Verdana"/>
              <a:ea typeface="Verdana"/>
              <a:cs typeface="Verdana"/>
              <a:sym typeface="Verdana"/>
            </a:endParaRPr>
          </a:p>
        </p:txBody>
      </p:sp>
      <p:pic>
        <p:nvPicPr>
          <p:cNvPr id="90" name="Google Shape;90;g2d8bf9a038d_0_11" title="Rodape NEG.png"/>
          <p:cNvPicPr preferRelativeResize="0"/>
          <p:nvPr/>
        </p:nvPicPr>
        <p:blipFill rotWithShape="1">
          <a:blip r:embed="rId4">
            <a:alphaModFix/>
          </a:blip>
          <a:srcRect b="4271" l="0" r="0" t="4271"/>
          <a:stretch/>
        </p:blipFill>
        <p:spPr>
          <a:xfrm>
            <a:off x="1720971" y="6153150"/>
            <a:ext cx="5702058" cy="518850"/>
          </a:xfrm>
          <a:prstGeom prst="rect">
            <a:avLst/>
          </a:prstGeom>
          <a:noFill/>
          <a:ln>
            <a:noFill/>
          </a:ln>
        </p:spPr>
      </p:pic>
      <p:pic>
        <p:nvPicPr>
          <p:cNvPr id="91" name="Google Shape;91;g2d8bf9a038d_0_11"/>
          <p:cNvPicPr preferRelativeResize="0"/>
          <p:nvPr/>
        </p:nvPicPr>
        <p:blipFill>
          <a:blip r:embed="rId5">
            <a:alphaModFix/>
          </a:blip>
          <a:stretch>
            <a:fillRect/>
          </a:stretch>
        </p:blipFill>
        <p:spPr>
          <a:xfrm>
            <a:off x="3062888" y="5309047"/>
            <a:ext cx="3018253" cy="518844"/>
          </a:xfrm>
          <a:prstGeom prst="rect">
            <a:avLst/>
          </a:prstGeom>
          <a:noFill/>
          <a:ln>
            <a:noFill/>
          </a:ln>
        </p:spPr>
      </p:pic>
      <p:pic>
        <p:nvPicPr>
          <p:cNvPr id="92" name="Google Shape;92;g2d8bf9a038d_0_11"/>
          <p:cNvPicPr preferRelativeResize="0"/>
          <p:nvPr/>
        </p:nvPicPr>
        <p:blipFill>
          <a:blip r:embed="rId6">
            <a:alphaModFix/>
          </a:blip>
          <a:stretch>
            <a:fillRect/>
          </a:stretch>
        </p:blipFill>
        <p:spPr>
          <a:xfrm>
            <a:off x="3252313" y="511962"/>
            <a:ext cx="2639375" cy="1532717"/>
          </a:xfrm>
          <a:prstGeom prst="rect">
            <a:avLst/>
          </a:prstGeom>
          <a:noFill/>
          <a:ln>
            <a:noFill/>
          </a:ln>
        </p:spPr>
      </p:pic>
      <p:pic>
        <p:nvPicPr>
          <p:cNvPr id="93" name="Google Shape;93;g2d8bf9a038d_0_11" title="Ano Internacional das Cooperativas_ integração, impacto e persp.png"/>
          <p:cNvPicPr preferRelativeResize="0"/>
          <p:nvPr/>
        </p:nvPicPr>
        <p:blipFill>
          <a:blip r:embed="rId7">
            <a:alphaModFix/>
          </a:blip>
          <a:stretch>
            <a:fillRect/>
          </a:stretch>
        </p:blipFill>
        <p:spPr>
          <a:xfrm>
            <a:off x="2802317" y="4322288"/>
            <a:ext cx="3539366" cy="661500"/>
          </a:xfrm>
          <a:prstGeom prst="rect">
            <a:avLst/>
          </a:prstGeom>
          <a:noFill/>
          <a:ln>
            <a:noFill/>
          </a:ln>
        </p:spPr>
      </p:pic>
    </p:spTree>
  </p:cSld>
  <p:clrMapOvr>
    <a:masterClrMapping/>
  </p:clrMapOvr>
  <p:transition spd="slow">
    <p:push/>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7" name="Shape 97"/>
        <p:cNvGrpSpPr/>
        <p:nvPr/>
      </p:nvGrpSpPr>
      <p:grpSpPr>
        <a:xfrm>
          <a:off x="0" y="0"/>
          <a:ext cx="0" cy="0"/>
          <a:chOff x="0" y="0"/>
          <a:chExt cx="0" cy="0"/>
        </a:xfrm>
      </p:grpSpPr>
      <p:sp>
        <p:nvSpPr>
          <p:cNvPr id="98" name="Google Shape;98;p2"/>
          <p:cNvSpPr txBox="1"/>
          <p:nvPr>
            <p:ph type="title"/>
          </p:nvPr>
        </p:nvSpPr>
        <p:spPr>
          <a:xfrm>
            <a:off x="316351" y="115490"/>
            <a:ext cx="5834100" cy="7440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lt1"/>
              </a:buClr>
              <a:buSzPts val="3200"/>
              <a:buFont typeface="Calibri"/>
              <a:buNone/>
            </a:pPr>
            <a:r>
              <a:rPr b="1" lang="pt-BR">
                <a:solidFill>
                  <a:srgbClr val="00BE6B"/>
                </a:solidFill>
              </a:rPr>
              <a:t>SUMÁRIO</a:t>
            </a:r>
            <a:endParaRPr b="1">
              <a:solidFill>
                <a:srgbClr val="00BE6B"/>
              </a:solidFill>
            </a:endParaRPr>
          </a:p>
        </p:txBody>
      </p:sp>
      <p:sp>
        <p:nvSpPr>
          <p:cNvPr id="99" name="Google Shape;99;p2"/>
          <p:cNvSpPr txBox="1"/>
          <p:nvPr>
            <p:ph idx="12" type="sldNum"/>
          </p:nvPr>
        </p:nvSpPr>
        <p:spPr>
          <a:xfrm>
            <a:off x="6850075" y="6154480"/>
            <a:ext cx="2133600" cy="7035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b="1" lang="pt-BR"/>
              <a:t>‹#›</a:t>
            </a:fld>
            <a:endParaRPr b="1"/>
          </a:p>
        </p:txBody>
      </p:sp>
      <p:sp>
        <p:nvSpPr>
          <p:cNvPr id="100" name="Google Shape;100;p2"/>
          <p:cNvSpPr txBox="1"/>
          <p:nvPr>
            <p:ph idx="1" type="body"/>
          </p:nvPr>
        </p:nvSpPr>
        <p:spPr>
          <a:xfrm>
            <a:off x="1878575" y="1227250"/>
            <a:ext cx="7090800" cy="4927200"/>
          </a:xfrm>
          <a:prstGeom prst="rect">
            <a:avLst/>
          </a:prstGeom>
          <a:noFill/>
          <a:ln>
            <a:noFill/>
          </a:ln>
        </p:spPr>
        <p:txBody>
          <a:bodyPr anchorCtr="0" anchor="ctr" bIns="45700" lIns="91425" spcFirstLastPara="1" rIns="91425" wrap="square" tIns="45700">
            <a:normAutofit/>
          </a:bodyPr>
          <a:lstStyle/>
          <a:p>
            <a:pPr indent="-381000" lvl="0" marL="457200" rtl="0" algn="l">
              <a:lnSpc>
                <a:spcPct val="150000"/>
              </a:lnSpc>
              <a:spcBef>
                <a:spcPts val="0"/>
              </a:spcBef>
              <a:spcAft>
                <a:spcPts val="0"/>
              </a:spcAft>
              <a:buClr>
                <a:srgbClr val="0C1249"/>
              </a:buClr>
              <a:buSzPts val="2400"/>
              <a:buFont typeface="Tahoma"/>
              <a:buAutoNum type="arabicPeriod"/>
            </a:pPr>
            <a:r>
              <a:rPr lang="pt-BR" sz="2400">
                <a:solidFill>
                  <a:srgbClr val="0C1249"/>
                </a:solidFill>
                <a:latin typeface="Tahoma"/>
                <a:ea typeface="Tahoma"/>
                <a:cs typeface="Tahoma"/>
                <a:sym typeface="Tahoma"/>
              </a:rPr>
              <a:t>Introdução</a:t>
            </a:r>
            <a:endParaRPr sz="2400">
              <a:solidFill>
                <a:srgbClr val="0C1249"/>
              </a:solidFill>
              <a:latin typeface="Tahoma"/>
              <a:ea typeface="Tahoma"/>
              <a:cs typeface="Tahoma"/>
              <a:sym typeface="Tahoma"/>
            </a:endParaRPr>
          </a:p>
          <a:p>
            <a:pPr indent="-381000" lvl="0" marL="457200" rtl="0" algn="l">
              <a:lnSpc>
                <a:spcPct val="150000"/>
              </a:lnSpc>
              <a:spcBef>
                <a:spcPts val="0"/>
              </a:spcBef>
              <a:spcAft>
                <a:spcPts val="0"/>
              </a:spcAft>
              <a:buClr>
                <a:srgbClr val="0C1249"/>
              </a:buClr>
              <a:buSzPts val="2400"/>
              <a:buFont typeface="Tahoma"/>
              <a:buAutoNum type="arabicPeriod"/>
            </a:pPr>
            <a:r>
              <a:rPr lang="pt-BR" sz="2400">
                <a:solidFill>
                  <a:srgbClr val="0C1249"/>
                </a:solidFill>
                <a:latin typeface="Tahoma"/>
                <a:ea typeface="Tahoma"/>
                <a:cs typeface="Tahoma"/>
                <a:sym typeface="Tahoma"/>
              </a:rPr>
              <a:t>Monomonomo Monomono</a:t>
            </a:r>
            <a:endParaRPr sz="2400">
              <a:solidFill>
                <a:srgbClr val="0C1249"/>
              </a:solidFill>
              <a:latin typeface="Tahoma"/>
              <a:ea typeface="Tahoma"/>
              <a:cs typeface="Tahoma"/>
              <a:sym typeface="Tahoma"/>
            </a:endParaRPr>
          </a:p>
          <a:p>
            <a:pPr indent="-381000" lvl="0" marL="457200" rtl="0" algn="l">
              <a:lnSpc>
                <a:spcPct val="150000"/>
              </a:lnSpc>
              <a:spcBef>
                <a:spcPts val="0"/>
              </a:spcBef>
              <a:spcAft>
                <a:spcPts val="0"/>
              </a:spcAft>
              <a:buClr>
                <a:srgbClr val="0C1249"/>
              </a:buClr>
              <a:buSzPts val="2400"/>
              <a:buFont typeface="Tahoma"/>
              <a:buAutoNum type="arabicPeriod"/>
            </a:pPr>
            <a:r>
              <a:rPr lang="pt-BR" sz="2400">
                <a:solidFill>
                  <a:srgbClr val="0C1249"/>
                </a:solidFill>
                <a:latin typeface="Tahoma"/>
                <a:ea typeface="Tahoma"/>
                <a:cs typeface="Tahoma"/>
                <a:sym typeface="Tahoma"/>
              </a:rPr>
              <a:t>Monomonomo Monomono</a:t>
            </a:r>
            <a:endParaRPr sz="2400">
              <a:solidFill>
                <a:srgbClr val="0C1249"/>
              </a:solidFill>
              <a:latin typeface="Tahoma"/>
              <a:ea typeface="Tahoma"/>
              <a:cs typeface="Tahoma"/>
              <a:sym typeface="Tahoma"/>
            </a:endParaRPr>
          </a:p>
          <a:p>
            <a:pPr indent="-381000" lvl="0" marL="457200" rtl="0" algn="l">
              <a:lnSpc>
                <a:spcPct val="150000"/>
              </a:lnSpc>
              <a:spcBef>
                <a:spcPts val="0"/>
              </a:spcBef>
              <a:spcAft>
                <a:spcPts val="0"/>
              </a:spcAft>
              <a:buClr>
                <a:srgbClr val="0C1249"/>
              </a:buClr>
              <a:buSzPts val="2400"/>
              <a:buFont typeface="Tahoma"/>
              <a:buAutoNum type="arabicPeriod"/>
            </a:pPr>
            <a:r>
              <a:rPr lang="pt-BR" sz="2400">
                <a:solidFill>
                  <a:srgbClr val="0C1249"/>
                </a:solidFill>
                <a:latin typeface="Tahoma"/>
                <a:ea typeface="Tahoma"/>
                <a:cs typeface="Tahoma"/>
                <a:sym typeface="Tahoma"/>
              </a:rPr>
              <a:t>Monomonomo Monomono</a:t>
            </a:r>
            <a:endParaRPr sz="2400">
              <a:solidFill>
                <a:srgbClr val="0C1249"/>
              </a:solidFill>
              <a:latin typeface="Tahoma"/>
              <a:ea typeface="Tahoma"/>
              <a:cs typeface="Tahoma"/>
              <a:sym typeface="Tahoma"/>
            </a:endParaRPr>
          </a:p>
          <a:p>
            <a:pPr indent="-381000" lvl="0" marL="457200" rtl="0" algn="l">
              <a:lnSpc>
                <a:spcPct val="150000"/>
              </a:lnSpc>
              <a:spcBef>
                <a:spcPts val="0"/>
              </a:spcBef>
              <a:spcAft>
                <a:spcPts val="0"/>
              </a:spcAft>
              <a:buClr>
                <a:srgbClr val="0C1249"/>
              </a:buClr>
              <a:buSzPts val="2400"/>
              <a:buFont typeface="Tahoma"/>
              <a:buAutoNum type="arabicPeriod"/>
            </a:pPr>
            <a:r>
              <a:rPr lang="pt-BR" sz="2400">
                <a:solidFill>
                  <a:srgbClr val="0C1249"/>
                </a:solidFill>
                <a:latin typeface="Tahoma"/>
                <a:ea typeface="Tahoma"/>
                <a:cs typeface="Tahoma"/>
                <a:sym typeface="Tahoma"/>
              </a:rPr>
              <a:t>Considerações Finais</a:t>
            </a:r>
            <a:endParaRPr sz="2400">
              <a:solidFill>
                <a:srgbClr val="0C1249"/>
              </a:solidFill>
              <a:latin typeface="Tahoma"/>
              <a:ea typeface="Tahoma"/>
              <a:cs typeface="Tahoma"/>
              <a:sym typeface="Tahoma"/>
            </a:endParaRPr>
          </a:p>
        </p:txBody>
      </p:sp>
    </p:spTree>
  </p:cSld>
  <p:clrMapOvr>
    <a:masterClrMapping/>
  </p:clrMapOvr>
  <p:transition spd="slow">
    <p:push/>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4" name="Shape 104"/>
        <p:cNvGrpSpPr/>
        <p:nvPr/>
      </p:nvGrpSpPr>
      <p:grpSpPr>
        <a:xfrm>
          <a:off x="0" y="0"/>
          <a:ext cx="0" cy="0"/>
          <a:chOff x="0" y="0"/>
          <a:chExt cx="0" cy="0"/>
        </a:xfrm>
      </p:grpSpPr>
      <p:sp>
        <p:nvSpPr>
          <p:cNvPr id="105" name="Google Shape;105;g33fe7da6b96_1_0"/>
          <p:cNvSpPr txBox="1"/>
          <p:nvPr>
            <p:ph idx="12" type="sldNum"/>
          </p:nvPr>
        </p:nvSpPr>
        <p:spPr>
          <a:xfrm>
            <a:off x="6850075" y="6154480"/>
            <a:ext cx="2133600" cy="7035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b="1" lang="pt-BR"/>
              <a:t>‹#›</a:t>
            </a:fld>
            <a:endParaRPr b="1"/>
          </a:p>
        </p:txBody>
      </p:sp>
      <p:sp>
        <p:nvSpPr>
          <p:cNvPr id="106" name="Google Shape;106;g33fe7da6b96_1_0"/>
          <p:cNvSpPr txBox="1"/>
          <p:nvPr>
            <p:ph idx="4294967295" type="ctrTitle"/>
          </p:nvPr>
        </p:nvSpPr>
        <p:spPr>
          <a:xfrm>
            <a:off x="0" y="2821800"/>
            <a:ext cx="9144000" cy="6615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lt1"/>
              </a:buClr>
              <a:buSzPts val="2700"/>
              <a:buFont typeface="Calibri"/>
              <a:buNone/>
            </a:pPr>
            <a:r>
              <a:rPr b="1" lang="pt-BR" sz="4800">
                <a:solidFill>
                  <a:srgbClr val="00B050"/>
                </a:solidFill>
                <a:latin typeface="Tahoma"/>
                <a:ea typeface="Tahoma"/>
                <a:cs typeface="Tahoma"/>
                <a:sym typeface="Tahoma"/>
              </a:rPr>
              <a:t>Introdução</a:t>
            </a:r>
            <a:endParaRPr b="1" sz="4800">
              <a:solidFill>
                <a:srgbClr val="00B050"/>
              </a:solidFill>
              <a:latin typeface="Tahoma"/>
              <a:ea typeface="Tahoma"/>
              <a:cs typeface="Tahoma"/>
              <a:sym typeface="Tahoma"/>
            </a:endParaRPr>
          </a:p>
        </p:txBody>
      </p:sp>
    </p:spTree>
  </p:cSld>
  <p:clrMapOvr>
    <a:masterClrMapping/>
  </p:clrMapOvr>
  <p:transition spd="slow">
    <p:push/>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0" name="Shape 110"/>
        <p:cNvGrpSpPr/>
        <p:nvPr/>
      </p:nvGrpSpPr>
      <p:grpSpPr>
        <a:xfrm>
          <a:off x="0" y="0"/>
          <a:ext cx="0" cy="0"/>
          <a:chOff x="0" y="0"/>
          <a:chExt cx="0" cy="0"/>
        </a:xfrm>
      </p:grpSpPr>
      <p:sp>
        <p:nvSpPr>
          <p:cNvPr id="111" name="Google Shape;111;g33fe7da6b96_1_7"/>
          <p:cNvSpPr txBox="1"/>
          <p:nvPr>
            <p:ph idx="12" type="sldNum"/>
          </p:nvPr>
        </p:nvSpPr>
        <p:spPr>
          <a:xfrm>
            <a:off x="6850075" y="6154480"/>
            <a:ext cx="2133600" cy="7035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b="1" lang="pt-BR"/>
              <a:t>‹#›</a:t>
            </a:fld>
            <a:endParaRPr b="1"/>
          </a:p>
        </p:txBody>
      </p:sp>
      <p:sp>
        <p:nvSpPr>
          <p:cNvPr id="112" name="Google Shape;112;g33fe7da6b96_1_7"/>
          <p:cNvSpPr txBox="1"/>
          <p:nvPr>
            <p:ph type="title"/>
          </p:nvPr>
        </p:nvSpPr>
        <p:spPr>
          <a:xfrm>
            <a:off x="316351" y="115490"/>
            <a:ext cx="5834100" cy="7440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lt1"/>
              </a:buClr>
              <a:buSzPts val="3200"/>
              <a:buFont typeface="Calibri"/>
              <a:buNone/>
            </a:pPr>
            <a:r>
              <a:rPr b="1" lang="pt-BR">
                <a:solidFill>
                  <a:srgbClr val="00BE6B"/>
                </a:solidFill>
              </a:rPr>
              <a:t>INTRODUÇÃO</a:t>
            </a:r>
            <a:endParaRPr b="1">
              <a:solidFill>
                <a:srgbClr val="00BE6B"/>
              </a:solidFill>
            </a:endParaRPr>
          </a:p>
        </p:txBody>
      </p:sp>
      <p:sp>
        <p:nvSpPr>
          <p:cNvPr id="113" name="Google Shape;113;g33fe7da6b96_1_7"/>
          <p:cNvSpPr txBox="1"/>
          <p:nvPr>
            <p:ph idx="1" type="body"/>
          </p:nvPr>
        </p:nvSpPr>
        <p:spPr>
          <a:xfrm>
            <a:off x="737025" y="1227250"/>
            <a:ext cx="8232300" cy="4927200"/>
          </a:xfrm>
          <a:prstGeom prst="rect">
            <a:avLst/>
          </a:prstGeom>
          <a:noFill/>
          <a:ln>
            <a:noFill/>
          </a:ln>
        </p:spPr>
        <p:txBody>
          <a:bodyPr anchorCtr="0" anchor="ctr" bIns="45700" lIns="91425" spcFirstLastPara="1" rIns="91425" wrap="square" tIns="45700">
            <a:noAutofit/>
          </a:bodyPr>
          <a:lstStyle/>
          <a:p>
            <a:pPr indent="0" lvl="0" marL="0" rtl="0" algn="l">
              <a:lnSpc>
                <a:spcPct val="150000"/>
              </a:lnSpc>
              <a:spcBef>
                <a:spcPts val="400"/>
              </a:spcBef>
              <a:spcAft>
                <a:spcPts val="0"/>
              </a:spcAft>
              <a:buNone/>
            </a:pPr>
            <a:r>
              <a:rPr b="1" lang="pt-BR" sz="2400">
                <a:solidFill>
                  <a:srgbClr val="0C1249"/>
                </a:solidFill>
                <a:latin typeface="Tahoma"/>
                <a:ea typeface="Tahoma"/>
                <a:cs typeface="Tahoma"/>
                <a:sym typeface="Tahoma"/>
              </a:rPr>
              <a:t>LOREM IPSUM DOLOR SIT AMET</a:t>
            </a:r>
            <a:endParaRPr b="1" sz="2400">
              <a:solidFill>
                <a:srgbClr val="0C1249"/>
              </a:solidFill>
              <a:latin typeface="Tahoma"/>
              <a:ea typeface="Tahoma"/>
              <a:cs typeface="Tahoma"/>
              <a:sym typeface="Tahoma"/>
            </a:endParaRPr>
          </a:p>
          <a:p>
            <a:pPr indent="0" lvl="0" marL="0" rtl="0" algn="l">
              <a:lnSpc>
                <a:spcPct val="150000"/>
              </a:lnSpc>
              <a:spcBef>
                <a:spcPts val="400"/>
              </a:spcBef>
              <a:spcAft>
                <a:spcPts val="0"/>
              </a:spcAft>
              <a:buClr>
                <a:schemeClr val="dk1"/>
              </a:buClr>
              <a:buSzPts val="1100"/>
              <a:buFont typeface="Arial"/>
              <a:buNone/>
            </a:pPr>
            <a:r>
              <a:rPr lang="pt-BR" sz="1300">
                <a:solidFill>
                  <a:srgbClr val="999999"/>
                </a:solidFill>
                <a:latin typeface="Verdana"/>
                <a:ea typeface="Verdana"/>
                <a:cs typeface="Verdana"/>
                <a:sym typeface="Verdana"/>
              </a:rPr>
              <a:t>Consectetuer adipiscing elit, sed diam nonummy nibh euismod tincidunt ut laoreet dolore magna aliquam erat volutpat. Ut wisi enim ad minim veniam, quis nostrud exerci tation ullamcorper suscipit lobortis nisl ut aliquip ex ea commodo consequat. Duis autem vel eum iriure dolor in hendrerit in vulputate velit esse molestie consequat, vel illum dolore eu feugiat nulla facilisis at vero eros et accumsan et iusto odio dignissim qui blandit praesent luptatum zzril delenit augue duis dolore te feugait nulla facilisi.</a:t>
            </a:r>
            <a:endParaRPr sz="1300">
              <a:solidFill>
                <a:srgbClr val="999999"/>
              </a:solidFill>
              <a:latin typeface="Verdana"/>
              <a:ea typeface="Verdana"/>
              <a:cs typeface="Verdana"/>
              <a:sym typeface="Verdana"/>
            </a:endParaRPr>
          </a:p>
          <a:p>
            <a:pPr indent="0" lvl="0" marL="0" rtl="0" algn="l">
              <a:lnSpc>
                <a:spcPct val="150000"/>
              </a:lnSpc>
              <a:spcBef>
                <a:spcPts val="1000"/>
              </a:spcBef>
              <a:spcAft>
                <a:spcPts val="0"/>
              </a:spcAft>
              <a:buNone/>
            </a:pPr>
            <a:r>
              <a:rPr lang="pt-BR" sz="1300">
                <a:solidFill>
                  <a:srgbClr val="999999"/>
                </a:solidFill>
                <a:latin typeface="Verdana"/>
                <a:ea typeface="Verdana"/>
                <a:cs typeface="Verdana"/>
                <a:sym typeface="Verdana"/>
              </a:rPr>
              <a:t>Lorem ipsum dolor sit amet, cons ectetuer adipiscing elit, sed diam nonummy nibh euismod tincidunt ut laoreet dolore magna aliquam erat volutpat. Ut wisi enim ad minim veniam, quis nostrud exerci tation ullamcorper suscipit lobortis nisl ut aliquip ex ea commodo consequat.</a:t>
            </a:r>
            <a:endParaRPr sz="1300">
              <a:solidFill>
                <a:srgbClr val="999999"/>
              </a:solidFill>
              <a:latin typeface="Verdana"/>
              <a:ea typeface="Verdana"/>
              <a:cs typeface="Verdana"/>
              <a:sym typeface="Verdana"/>
            </a:endParaRPr>
          </a:p>
          <a:p>
            <a:pPr indent="0" lvl="0" marL="0" rtl="0" algn="l">
              <a:lnSpc>
                <a:spcPct val="150000"/>
              </a:lnSpc>
              <a:spcBef>
                <a:spcPts val="1000"/>
              </a:spcBef>
              <a:spcAft>
                <a:spcPts val="0"/>
              </a:spcAft>
              <a:buNone/>
            </a:pPr>
            <a:r>
              <a:t/>
            </a:r>
            <a:endParaRPr sz="1400">
              <a:solidFill>
                <a:srgbClr val="999999"/>
              </a:solidFill>
            </a:endParaRPr>
          </a:p>
        </p:txBody>
      </p:sp>
    </p:spTree>
  </p:cSld>
  <p:clrMapOvr>
    <a:masterClrMapping/>
  </p:clrMapOvr>
  <p:transition spd="slow">
    <p:push/>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7" name="Shape 117"/>
        <p:cNvGrpSpPr/>
        <p:nvPr/>
      </p:nvGrpSpPr>
      <p:grpSpPr>
        <a:xfrm>
          <a:off x="0" y="0"/>
          <a:ext cx="0" cy="0"/>
          <a:chOff x="0" y="0"/>
          <a:chExt cx="0" cy="0"/>
        </a:xfrm>
      </p:grpSpPr>
      <p:sp>
        <p:nvSpPr>
          <p:cNvPr id="118" name="Google Shape;118;g33fe7da6b96_1_15"/>
          <p:cNvSpPr txBox="1"/>
          <p:nvPr>
            <p:ph idx="12" type="sldNum"/>
          </p:nvPr>
        </p:nvSpPr>
        <p:spPr>
          <a:xfrm>
            <a:off x="6850075" y="6154480"/>
            <a:ext cx="2133600" cy="7035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b="1" lang="pt-BR"/>
              <a:t>‹#›</a:t>
            </a:fld>
            <a:endParaRPr b="1"/>
          </a:p>
        </p:txBody>
      </p:sp>
      <p:sp>
        <p:nvSpPr>
          <p:cNvPr id="119" name="Google Shape;119;g33fe7da6b96_1_15"/>
          <p:cNvSpPr txBox="1"/>
          <p:nvPr>
            <p:ph idx="4294967295" type="ctrTitle"/>
          </p:nvPr>
        </p:nvSpPr>
        <p:spPr>
          <a:xfrm>
            <a:off x="-45900" y="3104213"/>
            <a:ext cx="9235800" cy="661500"/>
          </a:xfrm>
          <a:prstGeom prst="rect">
            <a:avLst/>
          </a:prstGeom>
          <a:noFill/>
          <a:ln>
            <a:noFill/>
          </a:ln>
        </p:spPr>
        <p:txBody>
          <a:bodyPr anchorCtr="0" anchor="ctr" bIns="45700" lIns="91425" spcFirstLastPara="1" rIns="91425" wrap="square" tIns="45700">
            <a:noAutofit/>
          </a:bodyPr>
          <a:lstStyle/>
          <a:p>
            <a:pPr indent="0" lvl="0" marL="0" rtl="0" algn="ctr">
              <a:lnSpc>
                <a:spcPct val="115000"/>
              </a:lnSpc>
              <a:spcBef>
                <a:spcPts val="0"/>
              </a:spcBef>
              <a:spcAft>
                <a:spcPts val="0"/>
              </a:spcAft>
              <a:buClr>
                <a:schemeClr val="lt1"/>
              </a:buClr>
              <a:buSzPts val="2700"/>
              <a:buFont typeface="Calibri"/>
              <a:buNone/>
            </a:pPr>
            <a:r>
              <a:rPr b="1" lang="pt-BR" sz="4800">
                <a:solidFill>
                  <a:srgbClr val="00B050"/>
                </a:solidFill>
                <a:latin typeface="Tahoma"/>
                <a:ea typeface="Tahoma"/>
                <a:cs typeface="Tahoma"/>
                <a:sym typeface="Tahoma"/>
              </a:rPr>
              <a:t>Obrigado</a:t>
            </a:r>
            <a:endParaRPr b="1" sz="4800">
              <a:solidFill>
                <a:srgbClr val="00B050"/>
              </a:solidFill>
              <a:latin typeface="Tahoma"/>
              <a:ea typeface="Tahoma"/>
              <a:cs typeface="Tahoma"/>
              <a:sym typeface="Tahoma"/>
            </a:endParaRPr>
          </a:p>
          <a:p>
            <a:pPr indent="0" lvl="0" marL="0" rtl="0" algn="ctr">
              <a:lnSpc>
                <a:spcPct val="115000"/>
              </a:lnSpc>
              <a:spcBef>
                <a:spcPts val="0"/>
              </a:spcBef>
              <a:spcAft>
                <a:spcPts val="0"/>
              </a:spcAft>
              <a:buClr>
                <a:schemeClr val="lt1"/>
              </a:buClr>
              <a:buSzPts val="2700"/>
              <a:buFont typeface="Calibri"/>
              <a:buNone/>
            </a:pPr>
            <a:r>
              <a:rPr b="1" lang="pt-BR" sz="1800">
                <a:solidFill>
                  <a:srgbClr val="0C1249"/>
                </a:solidFill>
                <a:latin typeface="Verdana"/>
                <a:ea typeface="Verdana"/>
                <a:cs typeface="Verdana"/>
                <a:sym typeface="Verdana"/>
              </a:rPr>
              <a:t>​​​​Autor</a:t>
            </a:r>
            <a:endParaRPr sz="3000">
              <a:solidFill>
                <a:srgbClr val="0C1249"/>
              </a:solidFill>
            </a:endParaRPr>
          </a:p>
        </p:txBody>
      </p:sp>
    </p:spTree>
  </p:cSld>
  <p:clrMapOvr>
    <a:masterClrMapping/>
  </p:clrMapOvr>
  <p:transition spd="slow">
    <p:push/>
  </p:transition>
</p:sld>
</file>

<file path=ppt/theme/theme1.xml><?xml version="1.0" encoding="utf-8"?>
<a:theme xmlns:a="http://schemas.openxmlformats.org/drawingml/2006/main" xmlns:r="http://schemas.openxmlformats.org/officeDocument/2006/relationships" name="Tema do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7070B54C5AAB5B4CBD90AAA0D143697A" ma:contentTypeVersion="25" ma:contentTypeDescription="Crie um novo documento." ma:contentTypeScope="" ma:versionID="d0a00b867116aa98cb0bc636310cd0fa">
  <xsd:schema xmlns:xsd="http://www.w3.org/2001/XMLSchema" xmlns:xs="http://www.w3.org/2001/XMLSchema" xmlns:p="http://schemas.microsoft.com/office/2006/metadata/properties" xmlns:ns1="http://schemas.microsoft.com/sharepoint/v3" xmlns:ns2="68779f18-ae61-45a0-ab99-5f16968dcefd" xmlns:ns3="204a94e8-d542-46aa-9a02-58723c70f376" targetNamespace="http://schemas.microsoft.com/office/2006/metadata/properties" ma:root="true" ma:fieldsID="fffa70f1eb34754534cdd4e7229ea345" ns1:_="" ns2:_="" ns3:_="">
    <xsd:import namespace="http://schemas.microsoft.com/sharepoint/v3"/>
    <xsd:import namespace="68779f18-ae61-45a0-ab99-5f16968dcefd"/>
    <xsd:import namespace="204a94e8-d542-46aa-9a02-58723c70f37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LengthInSecond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1:_ip_UnifiedCompliancePolicyProperties" minOccurs="0"/>
                <xsd:element ref="ns1:_ip_UnifiedCompliancePolicyUIAction" minOccurs="0"/>
                <xsd:element ref="ns3:TaxCatchAll" minOccurs="0"/>
                <xsd:element ref="ns2:lcf76f155ced4ddcb4097134ff3c332f" minOccurs="0"/>
                <xsd:element ref="ns2:MediaServiceLocation"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Propriedades da Política de Conformidade Unificada" ma:hidden="true" ma:internalName="_ip_UnifiedCompliancePolicyProperties">
      <xsd:simpleType>
        <xsd:restriction base="dms:Note"/>
      </xsd:simpleType>
    </xsd:element>
    <xsd:element name="_ip_UnifiedCompliancePolicyUIAction" ma:index="21" nillable="true" ma:displayName="Ação de Interface do Usuário da Política de Conformidade Unificada"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8779f18-ae61-45a0-ab99-5f16968dcef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lcf76f155ced4ddcb4097134ff3c332f" ma:index="24" nillable="true" ma:taxonomy="true" ma:internalName="lcf76f155ced4ddcb4097134ff3c332f" ma:taxonomyFieldName="MediaServiceImageTags" ma:displayName="Marcações de imagem" ma:readOnly="false" ma:fieldId="{5cf76f15-5ced-4ddc-b409-7134ff3c332f}" ma:taxonomyMulti="true" ma:sspId="cd743f79-f374-44db-a6c2-25aed8e3f1ba" ma:termSetId="09814cd3-568e-fe90-9814-8d621ff8fb84" ma:anchorId="fba54fb3-c3e1-fe81-a776-ca4b69148c4d" ma:open="true" ma:isKeyword="false">
      <xsd:complexType>
        <xsd:sequence>
          <xsd:element ref="pc:Terms" minOccurs="0" maxOccurs="1"/>
        </xsd:sequence>
      </xsd:complexType>
    </xsd:element>
    <xsd:element name="MediaServiceLocation" ma:index="25" nillable="true" ma:displayName="Location" ma:internalName="MediaServiceLocation" ma:readOnly="true">
      <xsd:simpleType>
        <xsd:restriction base="dms:Text"/>
      </xsd:simple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element name="MediaServiceBillingMetadata" ma:index="28"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04a94e8-d542-46aa-9a02-58723c70f376" elementFormDefault="qualified">
    <xsd:import namespace="http://schemas.microsoft.com/office/2006/documentManagement/types"/>
    <xsd:import namespace="http://schemas.microsoft.com/office/infopath/2007/PartnerControls"/>
    <xsd:element name="SharedWithUsers" ma:index="10" nillable="true" ma:displayName="Compartilhado com"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talhes de Compartilhado Com" ma:internalName="SharedWithDetails" ma:readOnly="true">
      <xsd:simpleType>
        <xsd:restriction base="dms:Note">
          <xsd:maxLength value="255"/>
        </xsd:restriction>
      </xsd:simpleType>
    </xsd:element>
    <xsd:element name="TaxCatchAll" ma:index="22" nillable="true" ma:displayName="Taxonomy Catch All Column" ma:hidden="true" ma:list="{b83619bb-a802-4426-979c-c4fa4ec47d32}" ma:internalName="TaxCatchAll" ma:showField="CatchAllData" ma:web="204a94e8-d542-46aa-9a02-58723c70f37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ú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lcf76f155ced4ddcb4097134ff3c332f xmlns="68779f18-ae61-45a0-ab99-5f16968dcefd">
      <Terms xmlns="http://schemas.microsoft.com/office/infopath/2007/PartnerControls"/>
    </lcf76f155ced4ddcb4097134ff3c332f>
    <TaxCatchAll xmlns="204a94e8-d542-46aa-9a02-58723c70f376" xsi:nil="true"/>
  </documentManagement>
</p:properties>
</file>

<file path=customXml/itemProps1.xml><?xml version="1.0" encoding="utf-8"?>
<ds:datastoreItem xmlns:ds="http://schemas.openxmlformats.org/officeDocument/2006/customXml" ds:itemID="{68BD7D20-1984-49ED-AB3B-D5F3705B156C}"/>
</file>

<file path=customXml/itemProps2.xml><?xml version="1.0" encoding="utf-8"?>
<ds:datastoreItem xmlns:ds="http://schemas.openxmlformats.org/officeDocument/2006/customXml" ds:itemID="{A65123F2-1F82-46FF-8E28-C15C16A45126}"/>
</file>

<file path=customXml/itemProps3.xml><?xml version="1.0" encoding="utf-8"?>
<ds:datastoreItem xmlns:ds="http://schemas.openxmlformats.org/officeDocument/2006/customXml" ds:itemID="{16A31B85-7BCF-4D43-A23F-776E0086D1D7}"/>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Gerência de Comunicação - MAC</dc:creator>
  <dcterms:created xsi:type="dcterms:W3CDTF">2017-03-22T13:53:35Z</dcterms:creat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0x0101007070B54C5AAB5B4CBD90AAA0D143697A</vt:lpwstr>
  </property>
  <property fmtid="{D5CDD505-2E9C-101B-9397-08002B2CF9AE}" pid="3" name="Order">
    <vt:r8>88468600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ComplianceAssetId">
    <vt:lpwstr/>
  </property>
  <property fmtid="{D5CDD505-2E9C-101B-9397-08002B2CF9AE}" pid="9" name="TemplateUrl">
    <vt:lpwstr/>
  </property>
  <property fmtid="{D5CDD505-2E9C-101B-9397-08002B2CF9AE}" pid="10" name="_ExtendedDescription">
    <vt:lpwstr/>
  </property>
  <property fmtid="{D5CDD505-2E9C-101B-9397-08002B2CF9AE}" pid="11" name="TriggerFlowInfo">
    <vt:lpwstr/>
  </property>
  <property fmtid="{D5CDD505-2E9C-101B-9397-08002B2CF9AE}" pid="12" name="MediaServiceImageTags">
    <vt:lpwstr/>
  </property>
</Properties>
</file>